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57" r:id="rId5"/>
    <p:sldId id="261" r:id="rId6"/>
    <p:sldId id="278" r:id="rId7"/>
    <p:sldId id="263" r:id="rId8"/>
    <p:sldId id="268" r:id="rId9"/>
    <p:sldId id="264" r:id="rId10"/>
    <p:sldId id="275" r:id="rId11"/>
    <p:sldId id="276" r:id="rId12"/>
    <p:sldId id="265" r:id="rId13"/>
    <p:sldId id="277" r:id="rId14"/>
    <p:sldId id="271" r:id="rId15"/>
    <p:sldId id="267" r:id="rId16"/>
    <p:sldId id="269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98" d="100"/>
          <a:sy n="98" d="100"/>
        </p:scale>
        <p:origin x="110" y="-4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0339-6A70-4BBA-8AAF-623F531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FD2CF-A57F-4DB1-A94E-AC1E502C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894F-4878-4A25-B9A7-6F0DA295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BE3-D0FB-4ABD-89F6-328BBE7B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AAB4-9F8D-4B0D-B100-D30DD150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097F-55B7-4B1D-8E4D-1EFABFE3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5D756-A272-4230-8C95-28CC16205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55400-4D8F-4439-97BA-D965AE5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5F0E-5522-46F8-A4F2-863E91E6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ECB2D-F43A-41BB-890E-546CEC7A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CF14D-FDD0-4024-80A3-6D504DB15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C7FFE-9878-4CCF-8E68-A0986AC93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D606F-E307-42FD-9A6C-0438FCF3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3D6A8-641C-4FEC-8536-D20EE56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6F63-B838-415D-984F-F4AAA49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D76D-58D1-488F-93B0-E0D411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E95E8-3A2C-4C2A-856E-031C59D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CE5A-0256-4831-B1A2-8AF5B966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01CD6-949A-4232-A5F0-CB699CBD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4D80-08D8-4C80-A9F1-41ABEF5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0B4FF-D781-4B99-BDAB-0A99B55D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E8FC-519E-4DA3-A986-EABC4496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C7DB4-A285-4EF1-AABF-2BEEF769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37117-E3E0-4787-9D28-BBF39400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5DCA-9818-4725-A943-DA55FD1B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514B-3366-4B3F-88A9-A0A5E4D1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DF15-3528-4DA2-8323-65BC1DF10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AB391-0289-4431-B3ED-480614040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F006B-D5A6-487A-A865-6A47B9D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D57F-AA6C-43C5-AAF0-AB2A856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B91F3-0CD7-4C24-8AF4-304FBAF4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A5B45-0218-41CA-843C-F4CE606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719E7-AD2E-4144-8050-9CE598E5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329AA-89AE-47C0-92D3-0211B6B4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0F97B2-3ACB-44BE-AB30-FE11BD5B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F9997-52A6-451A-9DFA-CA1E26A47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87405-DC48-4D27-8C22-F24098DC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FF44D-E37A-494A-ACF5-D372038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06182-810D-4958-A673-421891D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10C1-5B23-422B-BF10-F0724D28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AC88-2489-49C3-93C8-39DDA6C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25EDF-F02D-4712-8A35-CEEA6A4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66AFB-C9FD-40E6-B095-BFBF4F0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0BD8F-B977-47C2-ABA6-7E9F4627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8A5C1-E2B9-435B-BF2D-09663294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687A-59F2-4B4D-BA9D-D7D3D1DE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D38A1-37BC-4426-A1C9-CFD5231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81AA-515D-4BBB-8650-5AE34658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5A027-ABFD-4FE8-BA3C-A838F575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B867-0C62-4CA8-8680-AED1397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49E5-4E4B-4D79-B895-BA022180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74A04-6909-4874-A205-89D3A5BA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7452F-CD6D-4467-8366-CC0AF31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ED552-10FC-4508-80A2-6325427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ACFD-9FB5-4BA5-8E0D-B2822309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0EDBF-63E5-4F1E-A0E5-4E10DBE7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ADBF-E462-4112-ACFB-4F416E8D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C4E5C-9D35-48F1-A257-1253853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5614B-E938-4C06-B20A-1FE44C8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98249-27AF-47A7-934F-9796C7B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E64A-B092-481C-958C-B721ABEC6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013E-396B-4ECD-BF84-E1361CA52AED}" type="datetimeFigureOut">
              <a:rPr lang="ko-KR" altLang="en-US" smtClean="0"/>
              <a:t>2024-10-13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F11-9410-4634-86E4-85D65A62C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66F03-A05E-4A75-9FC7-C9D14526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E818-2CA0-42E8-8B61-9E5FADAC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Resilive</a:t>
            </a:r>
            <a:r>
              <a:rPr lang="en-US" altLang="ko-KR" dirty="0"/>
              <a:t> </a:t>
            </a:r>
            <a:r>
              <a:rPr lang="ko-KR" altLang="en-US" dirty="0"/>
              <a:t>기획서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FD553-15E4-4E13-8B58-E684F071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프로그래밍을 위한 프로그래머 버전 기획서</a:t>
            </a:r>
            <a:endParaRPr lang="en-US" altLang="ko-KR" dirty="0"/>
          </a:p>
          <a:p>
            <a:r>
              <a:rPr lang="en-US" altLang="ko-KR" dirty="0"/>
              <a:t>2023184004</a:t>
            </a:r>
            <a:r>
              <a:rPr lang="ko-KR" altLang="en-US" dirty="0"/>
              <a:t> 권현아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68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70"/>
    </mc:Choice>
    <mc:Fallback>
      <p:transition spd="slow" advTm="257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C1D9-4235-4966-BF7A-05224623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 스테이지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A78F-8683-49AE-A190-B66F3084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370410"/>
            <a:ext cx="6311900" cy="3261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D0014-B1C4-43CE-9E00-10F4D27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370410"/>
            <a:ext cx="5880100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8D87-8FD8-488B-BA18-3811F458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0DDEE-4201-4E76-A5F4-B4B86FEE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0534D-901A-4B5D-AE58-9BB5F8EC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34390" cy="40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59CB-B558-413D-A222-1878B5F9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컨트롤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E6D8-69D9-482E-BCB8-5C8556A7E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4C05B-370E-4ABF-AE8C-64E15F2D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8" y="1690688"/>
            <a:ext cx="1145932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543D-C637-4A34-9B66-49BCAF6E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3A9C7-13D5-44BF-BB59-06E6E9D5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구현이 가능하다면 애니메이션 </a:t>
            </a:r>
            <a:r>
              <a:rPr lang="ko-KR" altLang="en-US" dirty="0" err="1"/>
              <a:t>컷씬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최종 스테이지 완료 후 암전</a:t>
            </a:r>
            <a:r>
              <a:rPr lang="en-US" altLang="ko-KR" dirty="0"/>
              <a:t>, </a:t>
            </a:r>
            <a:r>
              <a:rPr lang="ko-KR" altLang="en-US" dirty="0"/>
              <a:t>드넓은 해변 등장</a:t>
            </a:r>
            <a:endParaRPr lang="en-US" altLang="ko-KR" dirty="0"/>
          </a:p>
          <a:p>
            <a:r>
              <a:rPr lang="ko-KR" altLang="en-US" dirty="0"/>
              <a:t>해변에서 조금 오른쪽으로 이동하면 시체의 흔적처럼 보이는 백골 발견</a:t>
            </a:r>
            <a:endParaRPr lang="en-US" altLang="ko-KR" dirty="0"/>
          </a:p>
          <a:p>
            <a:r>
              <a:rPr lang="ko-KR" altLang="en-US" dirty="0"/>
              <a:t>플레이어 캐릭터는 백골을 앞에 두고 </a:t>
            </a:r>
            <a:r>
              <a:rPr lang="en-US" altLang="ko-KR" dirty="0"/>
              <a:t>“</a:t>
            </a:r>
            <a:r>
              <a:rPr lang="ko-KR" altLang="en-US" dirty="0"/>
              <a:t>천천히</a:t>
            </a:r>
            <a:r>
              <a:rPr lang="en-US" altLang="ko-KR" dirty="0"/>
              <a:t>” </a:t>
            </a:r>
            <a:r>
              <a:rPr lang="ko-KR" altLang="en-US" dirty="0"/>
              <a:t>주저앉고 백골을 쓰다듬음</a:t>
            </a:r>
            <a:endParaRPr lang="en-US" altLang="ko-KR" dirty="0"/>
          </a:p>
          <a:p>
            <a:r>
              <a:rPr lang="ko-KR" altLang="en-US" dirty="0"/>
              <a:t>눈물 흘리는 동시에 지평선에서 일출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r>
              <a:rPr lang="ko-KR" altLang="en-US" dirty="0"/>
              <a:t>서서히 플레이어 캐릭터의 몸은 바람에 흩어짐</a:t>
            </a:r>
            <a:endParaRPr lang="en-US" altLang="ko-KR" dirty="0"/>
          </a:p>
          <a:p>
            <a:r>
              <a:rPr lang="ko-KR" altLang="en-US" dirty="0"/>
              <a:t>게임 끝</a:t>
            </a:r>
          </a:p>
        </p:txBody>
      </p:sp>
    </p:spTree>
    <p:extLst>
      <p:ext uri="{BB962C8B-B14F-4D97-AF65-F5344CB8AC3E}">
        <p14:creationId xmlns:p14="http://schemas.microsoft.com/office/powerpoint/2010/main" val="82107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CB5B-8CB2-4B29-A0F1-642FCD95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개발 일정 계획</a:t>
            </a:r>
          </a:p>
        </p:txBody>
      </p:sp>
    </p:spTree>
    <p:extLst>
      <p:ext uri="{BB962C8B-B14F-4D97-AF65-F5344CB8AC3E}">
        <p14:creationId xmlns:p14="http://schemas.microsoft.com/office/powerpoint/2010/main" val="135811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925958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리소스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컨트롤러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동작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게임의 뼈대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다음날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8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6C0E-138E-4ED9-83E8-648124A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개발에서 제외함</a:t>
            </a:r>
            <a:r>
              <a:rPr lang="en-US" altLang="ko-KR" dirty="0"/>
              <a:t>](</a:t>
            </a:r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_Wight)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DA99-6925-4F45-89D4-D803B5C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ADE7A-0DED-4C4D-B337-6131FE78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22"/>
          <a:stretch/>
        </p:blipFill>
        <p:spPr>
          <a:xfrm>
            <a:off x="838200" y="1825625"/>
            <a:ext cx="4852837" cy="1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7D0C4-05E6-4905-9B88-C47339D8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게임의 컨셉</a:t>
            </a:r>
            <a:r>
              <a:rPr lang="en-US" altLang="ko-KR" dirty="0"/>
              <a:t>/USP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3B7B3-D28B-44F6-9829-D817B3B1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횡 스크롤 어드벤처 플랫폼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컨트롤과</a:t>
            </a:r>
            <a:r>
              <a:rPr lang="en-US" altLang="ko-KR" dirty="0"/>
              <a:t> </a:t>
            </a:r>
            <a:r>
              <a:rPr lang="ko-KR" altLang="en-US" dirty="0"/>
              <a:t>어렵지 않은 난이도로 가볍게 플레이 가능</a:t>
            </a:r>
            <a:endParaRPr lang="en-US" altLang="ko-KR" dirty="0"/>
          </a:p>
          <a:p>
            <a:r>
              <a:rPr lang="ko-KR" altLang="en-US" dirty="0"/>
              <a:t>공포스러운 분위기로 긴장감 조성으로 자칫 지루할 수 있는 분위기 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79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4C52-678C-4525-88A2-0EA4D9B3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전체적인 분위기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7538BD-1736-4669-847C-F2697B705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4" y="1757362"/>
            <a:ext cx="6031682" cy="334327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CA515-528D-47B5-9E20-93C3F5CA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48" y="1935952"/>
            <a:ext cx="5370428" cy="298609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540BF86-3437-4EAA-A737-797B48F026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2844" y="1690688"/>
            <a:ext cx="8066312" cy="4463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6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1EC4D-E380-4741-B57A-FFC6729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B1554-41C6-49C3-9C47-FAEF989C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몬스터</a:t>
            </a:r>
            <a:r>
              <a:rPr lang="en-US" altLang="ko-KR" dirty="0"/>
              <a:t>x2</a:t>
            </a:r>
          </a:p>
          <a:p>
            <a:r>
              <a:rPr lang="ko-KR" altLang="en-US" dirty="0"/>
              <a:t>맵</a:t>
            </a:r>
            <a:r>
              <a:rPr lang="en-US" altLang="ko-KR" dirty="0"/>
              <a:t>(</a:t>
            </a:r>
            <a:r>
              <a:rPr lang="ko-KR" altLang="en-US" dirty="0"/>
              <a:t>스테이지 튜토리얼</a:t>
            </a:r>
            <a:r>
              <a:rPr lang="en-US" altLang="ko-KR" dirty="0"/>
              <a:t>, 2, 3, 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35520-BBDB-4082-92AB-268F5F01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73B1B-D74C-45E8-A746-8DC0B68E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일반 걷기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/</a:t>
            </a:r>
            <a:r>
              <a:rPr lang="ko-KR" altLang="en-US" dirty="0" err="1"/>
              <a:t>더블점프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웅크리기</a:t>
            </a:r>
            <a:r>
              <a:rPr lang="en-US" altLang="ko-KR" dirty="0"/>
              <a:t>(</a:t>
            </a:r>
            <a:r>
              <a:rPr lang="ko-KR" altLang="en-US" dirty="0"/>
              <a:t>숨기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날기</a:t>
            </a:r>
            <a:r>
              <a:rPr lang="en-US" altLang="ko-KR" dirty="0"/>
              <a:t>)(</a:t>
            </a:r>
            <a:r>
              <a:rPr lang="ko-KR" altLang="en-US" dirty="0"/>
              <a:t>구현 미정</a:t>
            </a:r>
            <a:r>
              <a:rPr lang="en-US" altLang="ko-KR" dirty="0"/>
              <a:t>)(</a:t>
            </a:r>
            <a:r>
              <a:rPr lang="ko-KR" altLang="en-US" dirty="0"/>
              <a:t>비행 맵 아직 미정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1CCC-7569-42A3-8C77-690A9E60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87" y="1825624"/>
            <a:ext cx="445381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3631-CAC0-489F-BD3A-1F4FCF32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C395C-83B4-4E69-9CE0-A25B6337F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웅크리는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부상 모션</a:t>
            </a:r>
            <a:r>
              <a:rPr lang="en-US" altLang="ko-KR" dirty="0"/>
              <a:t>_community</a:t>
            </a:r>
            <a:r>
              <a:rPr lang="ko-KR" altLang="en-US" dirty="0"/>
              <a:t>에게 공격당했을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사망 모션</a:t>
            </a:r>
            <a:r>
              <a:rPr lang="en-US" altLang="ko-KR" dirty="0"/>
              <a:t>_eyes</a:t>
            </a:r>
            <a:r>
              <a:rPr lang="ko-KR" altLang="en-US" dirty="0"/>
              <a:t>에게 공격 당했을 때 즉사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비행 시 날개 등장과 날개 모션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EEC20-9AF2-4A5C-9ED4-E7A980C8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17" r="15468"/>
          <a:stretch/>
        </p:blipFill>
        <p:spPr>
          <a:xfrm>
            <a:off x="6093177" y="1822731"/>
            <a:ext cx="5260624" cy="22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507F-9F1A-4A90-BAB3-D16350C2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_Eyes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C9D91-98BC-413B-BBC4-FF042FBE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눈동자</a:t>
            </a:r>
            <a:r>
              <a:rPr lang="en-US" altLang="ko-KR" dirty="0"/>
              <a:t>]</a:t>
            </a:r>
            <a:r>
              <a:rPr lang="ko-KR" altLang="en-US" dirty="0"/>
              <a:t>동공 랜덤 움직임</a:t>
            </a:r>
            <a:r>
              <a:rPr lang="en-US" altLang="ko-KR" dirty="0"/>
              <a:t>(</a:t>
            </a:r>
            <a:r>
              <a:rPr lang="ko-KR" altLang="en-US" dirty="0"/>
              <a:t>평소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동공 움직임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깜빡임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생성과 소멸</a:t>
            </a:r>
            <a:r>
              <a:rPr lang="en-US" altLang="ko-KR" dirty="0"/>
              <a:t>(</a:t>
            </a:r>
            <a:r>
              <a:rPr lang="ko-KR" altLang="en-US" dirty="0"/>
              <a:t>깜빡임의 연장선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E78428-8BA0-4782-8C3F-66F748B1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46" y="1825625"/>
            <a:ext cx="4269013" cy="26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47EB-E66D-472B-A724-62EAAF7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_community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F28E-F1DA-4502-8CB1-FE3F24CE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배회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(</a:t>
            </a:r>
            <a:r>
              <a:rPr lang="ko-KR" altLang="en-US" dirty="0"/>
              <a:t>플레이어 근처에서 플레이어를 공격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배회 상태</a:t>
            </a:r>
            <a:r>
              <a:rPr lang="en-US" altLang="ko-KR" dirty="0"/>
              <a:t>_</a:t>
            </a:r>
            <a:r>
              <a:rPr lang="ko-KR" altLang="en-US" dirty="0"/>
              <a:t>검은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상태</a:t>
            </a:r>
            <a:r>
              <a:rPr lang="en-US" altLang="ko-KR" dirty="0"/>
              <a:t>_</a:t>
            </a:r>
            <a:r>
              <a:rPr lang="ko-KR" altLang="en-US" dirty="0"/>
              <a:t>붉은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정지</a:t>
            </a:r>
            <a:r>
              <a:rPr lang="en-US" altLang="ko-KR" dirty="0"/>
              <a:t>_</a:t>
            </a:r>
            <a:r>
              <a:rPr lang="ko-KR" altLang="en-US" dirty="0"/>
              <a:t>붉은 눈 유지하는 상태로 정지</a:t>
            </a:r>
            <a:r>
              <a:rPr lang="en-US" altLang="ko-KR" dirty="0"/>
              <a:t>, </a:t>
            </a:r>
            <a:r>
              <a:rPr lang="ko-KR" altLang="en-US" dirty="0"/>
              <a:t>특정 모션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1F004-7CEC-4771-9F66-94455B85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719864" y="1825625"/>
            <a:ext cx="3633936" cy="3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74E1-9B1B-4314-9658-49DA7745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맵</a:t>
            </a:r>
            <a:r>
              <a:rPr lang="en-US" altLang="ko-KR" dirty="0"/>
              <a:t>_</a:t>
            </a:r>
            <a:r>
              <a:rPr lang="ko-KR" altLang="en-US" dirty="0"/>
              <a:t>스테이지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3F5A7-BBF7-4507-809B-32069AE7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장애물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기본 플랫폼</a:t>
            </a:r>
            <a:r>
              <a:rPr lang="en-US" altLang="ko-KR" dirty="0"/>
              <a:t>(</a:t>
            </a:r>
            <a:r>
              <a:rPr lang="ko-KR" altLang="en-US" dirty="0"/>
              <a:t>점프 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숨을 수 있는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2)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당할 시 방해되는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3)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오브제</a:t>
            </a:r>
            <a:r>
              <a:rPr lang="en-US" altLang="ko-KR" dirty="0"/>
              <a:t>(</a:t>
            </a:r>
            <a:r>
              <a:rPr lang="ko-KR" altLang="en-US" dirty="0"/>
              <a:t>객체 간 상호작용의 타이밍 결정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컷씬</a:t>
            </a:r>
            <a:r>
              <a:rPr lang="en-US" altLang="ko-KR" dirty="0"/>
              <a:t>(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47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</TotalTime>
  <Words>581</Words>
  <Application>Microsoft Office PowerPoint</Application>
  <PresentationFormat>와이드스크린</PresentationFormat>
  <Paragraphs>124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Resilive 기획서</vt:lpstr>
      <vt:lpstr>게임의 컨셉/USP</vt:lpstr>
      <vt:lpstr>전체적인 분위기</vt:lpstr>
      <vt:lpstr>객체 종류</vt:lpstr>
      <vt:lpstr>객체 - 플레이어 캐릭터(lilly)</vt:lpstr>
      <vt:lpstr>객체 - 플레이어 캐릭터(lilly)</vt:lpstr>
      <vt:lpstr>객체_몬스터_Eyes</vt:lpstr>
      <vt:lpstr>객체_몬스터_community</vt:lpstr>
      <vt:lpstr>객체_맵_스테이지</vt:lpstr>
      <vt:lpstr>튜토리얼 스테이지</vt:lpstr>
      <vt:lpstr>스테이지 2 추상화</vt:lpstr>
      <vt:lpstr>컨트롤(미정)</vt:lpstr>
      <vt:lpstr>결말</vt:lpstr>
      <vt:lpstr>개발 일정 계획</vt:lpstr>
      <vt:lpstr>PowerPoint 프레젠테이션</vt:lpstr>
      <vt:lpstr>[개발에서 제외함](객체_몬스터_Wight)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Resilive 기획서</dc:title>
  <dc:creator>lucy kwon</dc:creator>
  <cp:lastModifiedBy>lucy kwon</cp:lastModifiedBy>
  <cp:revision>45</cp:revision>
  <dcterms:created xsi:type="dcterms:W3CDTF">2024-10-08T07:03:09Z</dcterms:created>
  <dcterms:modified xsi:type="dcterms:W3CDTF">2024-10-13T06:50:52Z</dcterms:modified>
</cp:coreProperties>
</file>